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7" r:id="rId5"/>
    <p:sldId id="258" r:id="rId6"/>
    <p:sldId id="259" r:id="rId7"/>
    <p:sldId id="260" r:id="rId8"/>
    <p:sldId id="261" r:id="rId9"/>
    <p:sldId id="263" r:id="rId10"/>
    <p:sldId id="262" r:id="rId11"/>
    <p:sldId id="264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9B3024-EF59-1B92-B0C9-D2292652283B}" v="27" dt="2023-10-03T12:39:03.090"/>
    <p1510:client id="{DEE9D38A-8E52-BEB2-6BB5-0761C7B216BB}" v="464" dt="2023-10-03T13:21:15.32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3T13:21:38.66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3711 5468 16383 0 0,'0'0'0'0'0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3T13:21:38.67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7261 1806 16383 0 0,'0'0'0'0'0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3T13:21:38.67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5760 3121 16383 0 0,'0'0'0'0'0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3T13:21:38.67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6032 2493 16383 0 0,'0'0'0'0'0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3T13:21:38.67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1047 1519 16383 0 0,'0'0'0'0'0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3T13:21:38.67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4578 1341 16383 0 0,'0'0'0'0'0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3T13:21:38.67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2018 2464 16383 0 0,'0'0'0'0'0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3T13:21:38.67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14206 4059 16383 0 0,'-2'0'0'0'0,"-4"0"0"0"0,-6 0 0 0 0,-8 0 0 0 0,-9-2 0 0 0,-5-5 0 0 0,-13-6 0 0 0,-12-6 0 0 0,-13-10 0 0 0,-9-8 0 0 0,-7-11 0 0 0,-5-9 0 0 0,5 0 0 0 0,3-5 0 0 0,4-2 0 0 0,4 3 0 0 0,6 5 0 0 0,8 6 0 0 0,9 7 0 0 0,4 4 0 0 0,5 4 0 0 0,5 5 0 0 0,2 3 0 0 0,2 2 0 0 0,-2 4 0 0 0,1 0 0 0 0,-1 1 0 0 0,1 0 0 0 0,3 0 0 0 0,2 1 0 0 0,2 1 0 0 0,2 3 0 0 0,5 1 0 0 0,5 2 0 0 0,1 2 0 0 0,2 3 0 0 0,3 1 0 0 0,-2 0 0 0 0,1 1 0 0 0,-1 0 0 0 0,0-1 0 0 0,-1-1 0 0 0,-2 0 0 0 0,1 0 0 0 0,-2-1 0 0 0,2 0 0 0 0,2-1 0 0 0,1 1 0 0 0,3 0 0 0 0,1 1 0 0 0,2-1 0 0 0,-1 1 0 0 0,-1 0 0 0 0,-1-1 0 0 0,-2-2 0 0 0,-2-2 0 0 0,-1 1 0 0 0,0 0 0 0 0,-3 0 0 0 0,-1 2 0 0 0,1-2 0 0 0,0-1 0 0 0,-4-2 0 0 0,-3-3 0 0 0,-3 0 0 0 0,-5-4 0 0 0,-1-2 0 0 0,-4-2 0 0 0,-1 0 0 0 0,-4-1 0 0 0,1 1 0 0 0,1 0 0 0 0,-1 0 0 0 0,1 1 0 0 0,3 0 0 0 0,3 3 0 0 0,0 0 0 0 0,4 3 0 0 0,1-1 0 0 0,1 3 0 0 0,3 1 0 0 0,-1-1 0 0 0,1-1 0 0 0,1 1 0 0 0,2-2 0 0 0,0 0 0 0 0,1-1 0 0 0,0-1 0 0 0,1-1 0 0 0,0 0 0 0 0,-3-3 0 0 0,-1-1 0 0 0,0-1 0 0 0,1 2 0 0 0,1 1 0 0 0,2 0 0 0 0,2 3 0 0 0,1 0 0 0 0,3 1 0 0 0,-1 2 0 0 0,4-1 0 0 0,1 2 0 0 0,1 2 0 0 0,3 1 0 0 0,0 2 0 0 0,0 1 0 0 0,0 0 0 0 0,-1 1 0 0 0,0 0 0 0 0,-1 2 0 0 0,2 0 0 0 0,-1 0 0 0 0,2-1 0 0 0,1 1 0 0 0,-2 2 0 0 0,0 0 0 0 0,-1 1 0 0 0,1 0 0 0 0,0 0 0 0 0,0-1 0 0 0,0-1 0 0 0,1-1 0 0 0,1-1 0 0 0,-1-1 0 0 0,1 0 0 0 0,0 1 0 0 0,1 0 0 0 0,0 2 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3T13:21:38.67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17536 13199 16383 0 0,'-5'0'0'0'0,"-13"0"0"0"0,-17 0 0 0 0,-17 0 0 0 0,-9 0 0 0 0,-6 0 0 0 0,-2 0 0 0 0,-16 0 0 0 0,-17 0 0 0 0,-9-3 0 0 0,-14-1 0 0 0,-4-3 0 0 0,-2 0 0 0 0,6 1 0 0 0,7 1 0 0 0,9 3 0 0 0,9 0 0 0 0,7 1 0 0 0,12 1 0 0 0,13 0 0 0 0,11 0 0 0 0,11 1 0 0 0,10-1 0 0 0,8 0 0 0 0,6 0 0 0 0,6 0 0 0 0,6 0 0 0 0,10 0 0 0 0,12 0 0 0 0,18-2 0 0 0,18-8 0 0 0,19-7 0 0 0,21-5 0 0 0,29-1 0 0 0,33-2 0 0 0,30 4 0 0 0,23 6 0 0 0,-4 4 0 0 0,-9 6 0 0 0,-8 2 0 0 0,-18 2 0 0 0,-22 2 0 0 0,-25 3 0 0 0,-21 0 0 0 0,-24 3 0 0 0,-19-1 0 0 0,-16 1 0 0 0,-14-1 0 0 0,-7-1 0 0 0,-6-2 0 0 0,-1-1 0 0 0,-1-1 0 0 0,2-1 0 0 0,2 0 0 0 0,3 0 0 0 0,4 0 0 0 0,5 0 0 0 0,6-1 0 0 0,5 1 0 0 0,11 0 0 0 0,12 0 0 0 0,13 0 0 0 0,14 0 0 0 0,6 0 0 0 0,2 0 0 0 0,-1 0 0 0 0,-8 2 0 0 0,-15 4 0 0 0,-17 2 0 0 0,-17 2 0 0 0,-15 1 0 0 0,-15 1 0 0 0,-27 1 0 0 0,-19-1 0 0 0,-22-3 0 0 0,-18-3 0 0 0,-14-2 0 0 0,-8-2 0 0 0,-2-2 0 0 0,-10 0 0 0 0,7-1 0 0 0,8-5 0 0 0,7-8 0 0 0,4-7 0 0 0,4-2 0 0 0,6-1 0 0 0,2 2 0 0 0,4 1 0 0 0,3 4 0 0 0,4 6 0 0 0,6 4 0 0 0,2 4 0 0 0,4 1 0 0 0,1 3 0 0 0,-2-1 0 0 0,-1 4 0 0 0,-2 5 0 0 0,-5 8 0 0 0,-2 6 0 0 0,-1 3 0 0 0,0 4 0 0 0,2 1 0 0 0,3 1 0 0 0,9-4 0 0 0,5-1 0 0 0,9-4 0 0 0,7-3 0 0 0,8-3 0 0 0,8-2 0 0 0,13-5 0 0 0,16-3 0 0 0,34-3 0 0 0,48-2 0 0 0,66 8 0 0 0,80 21 0 0 0,82 27 0 0 0,19 11 0 0 0,-18 0 0 0 0,-27 0 0 0 0,-30-5 0 0 0,-33-9 0 0 0,-42-11 0 0 0,-44-11 0 0 0,-42-8 0 0 0,-38-10 0 0 0,-29-6 0 0 0,-24-7 0 0 0,-23-8 0 0 0,-18-12 0 0 0,-15-7 0 0 0,-12-9 0 0 0,-4-2 0 0 0,-4-1 0 0 0,2 1 0 0 0,0 4 0 0 0,2 5 0 0 0,-6 1 0 0 0,-8 5 0 0 0,-6 3 0 0 0,-8 5 0 0 0,-13 4 0 0 0,-13 4 0 0 0,-9 3 0 0 0,-14 2 0 0 0,-11 0 0 0 0,-4 1 0 0 0,-5 0 0 0 0,-4 0 0 0 0,2-1 0 0 0,0 4 0 0 0,11 4 0 0 0,8 3 0 0 0,9 4 0 0 0,3 1 0 0 0,5-1 0 0 0,7 0 0 0 0,14-4 0 0 0,12 0 0 0 0,14-2 0 0 0,14-3 0 0 0,13 0 0 0 0,13-1 0 0 0,9 0 0 0 0,10 0 0 0 0,15-6 0 0 0,21-12 0 0 0,42-26 0 0 0,44-27 0 0 0,59-29 0 0 0,33-9 0 0 0,38-10 0 0 0,5 8 0 0 0,0 13 0 0 0,-13 13 0 0 0,-24 17 0 0 0,-32 15 0 0 0,-36 17 0 0 0,-37 13 0 0 0,-32 10 0 0 0,-25 6 0 0 0,-21 8 0 0 0,-25 7 0 0 0,-30 11 0 0 0,-45 21 0 0 0,-37 9 0 0 0,-39 8 0 0 0,-38 1 0 0 0,-33-2 0 0 0,-17-3 0 0 0,15-9 0 0 0,11-9 0 0 0,15-11 0 0 0,19-11 0 0 0,21-8 0 0 0,24-6 0 0 0,20-4 0 0 0,16 2 0 0 0,15-1 0 0 0,13 3 0 0 0,15 2 0 0 0,13 1 0 0 0,11 1 0 0 0,10 1 0 0 0,8 0 0 0 0,6 2 0 0 0,5 0 0 0 0,5-2 0 0 0,3-4 0 0 0,4-7 0 0 0,2-11 0 0 0,2-10 0 0 0,1-9 0 0 0,0-2 0 0 0,1-4 0 0 0,2-6 0 0 0,0-1 0 0 0,-1 6 0 0 0,-1 5 0 0 0,0 6 0 0 0,-2 6 0 0 0,0 5 0 0 0,-2 5 0 0 0,-1 2 0 0 0,-3 2 0 0 0,-3 0 0 0 0,0-1 0 0 0,0 0 0 0 0,1 1 0 0 0,-1-1 0 0 0,-1 6 0 0 0,-5 10 0 0 0,-5 8 0 0 0,-6 9 0 0 0,-6 5 0 0 0,-1 1 0 0 0,-1 1 0 0 0,0-4 0 0 0,-1-1 0 0 0,2-1 0 0 0,-1-3 0 0 0,2-1 0 0 0,-5 5 0 0 0,-2 1 0 0 0,-4 5 0 0 0,-6 4 0 0 0,-3 4 0 0 0,-4 0 0 0 0,-1-2 0 0 0,5-6 0 0 0,5-5 0 0 0,6-8 0 0 0,7-11 0 0 0,9-14 0 0 0,4-13 0 0 0,8-14 0 0 0,8-8 0 0 0,8-5 0 0 0,5-2 0 0 0,7 0 0 0 0,5 1 0 0 0,0 0 0 0 0,3-2 0 0 0,1 0 0 0 0,-2 3 0 0 0,-4 3 0 0 0,-4 4 0 0 0,-3 5 0 0 0,-5 3 0 0 0,-2 2 0 0 0,-5 5 0 0 0,-4 4 0 0 0,-1 4 0 0 0,-3 2 0 0 0,-1 2 0 0 0,-1 5 0 0 0,-2 7 0 0 0,0 7 0 0 0,0 3 0 0 0,0 2 0 0 0,-1 2 0 0 0,1-1 0 0 0,0 1 0 0 0,0-2 0 0 0,0 1 0 0 0,0-1 0 0 0,0 4 0 0 0,0 11 0 0 0,-3 15 0 0 0,-3 10 0 0 0,-5 25 0 0 0,-3 8 0 0 0,-1 6 0 0 0,-2-4 0 0 0,1-9 0 0 0,2-13 0 0 0,4-13 0 0 0,3-14 0 0 0,4-19 0 0 0,1-23 0 0 0,4-18 0 0 0,5-16 0 0 0,2-12 0 0 0,4-8 0 0 0,4-4 0 0 0,5-11 0 0 0,9-10 0 0 0,11-11 0 0 0,8-8 0 0 0,3 6 0 0 0,6 0 0 0 0,1 4 0 0 0,-4 8 0 0 0,-7 11 0 0 0,-8 13 0 0 0,-8 13 0 0 0,-8 14 0 0 0,-6 10 0 0 0,-9 10 0 0 0,-7 7 0 0 0,-6 4 0 0 0,-5 5 0 0 0,-4 4 0 0 0,-1 7 0 0 0,1 6 0 0 0,1 7 0 0 0,-1 6 0 0 0,2 8 0 0 0,-1 15 0 0 0,0 5 0 0 0,1 7 0 0 0,0 5 0 0 0,-2 5 0 0 0,2-1 0 0 0,-1-2 0 0 0,3-8 0 0 0,-1-7 0 0 0,1-10 0 0 0,3-9 0 0 0,-1-10 0 0 0,2-7 0 0 0,0-7 0 0 0,2-9 0 0 0,1-14 0 0 0,0-16 0 0 0,1-11 0 0 0,0-11 0 0 0,13-21 0 0 0,10-10 0 0 0,8-3 0 0 0,6-3 0 0 0,1 2 0 0 0,0 4 0 0 0,-3 8 0 0 0,-3 4 0 0 0,-4 9 0 0 0,-4 6 0 0 0,-4 7 0 0 0,-5 9 0 0 0,-5 7 0 0 0,-7 10 0 0 0,-5 12 0 0 0,-5 11 0 0 0,-1 11 0 0 0,-2 10 0 0 0,-2 10 0 0 0,-4 17 0 0 0,-3 12 0 0 0,-1 3 0 0 0,-2 3 0 0 0,-1 3 0 0 0,-1 2 0 0 0,0-4 0 0 0,2-5 0 0 0,2-8 0 0 0,5-9 0 0 0,2-12 0 0 0,4-8 0 0 0,2-9 0 0 0,1-5 0 0 0,4-7 0 0 0,13-8 0 0 0,14-6 0 0 0,22-8 0 0 0,13-3 0 0 0,11-3 0 0 0,11-1 0 0 0,25-3 0 0 0,12 4 0 0 0,9 0 0 0 0,-7 3 0 0 0,9 4 0 0 0,1 0 0 0 0,-12 2 0 0 0,-3-1 0 0 0,7 1 0 0 0,-5 1 0 0 0,-7 2 0 0 0,-8 1 0 0 0,-12 2 0 0 0,-17 1 0 0 0,-16 0 0 0 0,-17 0 0 0 0,-12 0 0 0 0,-23 1 0 0 0,-22-1 0 0 0,-23 0 0 0 0,-28 0 0 0 0,-25 4 0 0 0,-19 3 0 0 0,-19 5 0 0 0,-15 3 0 0 0,-11 3 0 0 0,-6 2 0 0 0,9-3 0 0 0,4 0 0 0 0,5-4 0 0 0,7-4 0 0 0,14-3 0 0 0,17-2 0 0 0,19-3 0 0 0,23-1 0 0 0,18-1 0 0 0,16-1 0 0 0,14-6 0 0 0,10-3 0 0 0,5-4 0 0 0,14-8 0 0 0,29-3 0 0 0,33-5 0 0 0,38 0 0 0 0,33 1 0 0 0,25 6 0 0 0,1 7 0 0 0,-1 6 0 0 0,-11 6 0 0 0,-19 2 0 0 0,-19 3 0 0 0,-23 1 0 0 0,-21 0 0 0 0,-23 1 0 0 0,-17-1 0 0 0,-14 0 0 0 0,-9-1 0 0 0,-6 0 0 0 0,-3 2 0 0 0,-3 3 0 0 0,-2 1 0 0 0,-4 6 0 0 0,-11 4 0 0 0,-22 7 0 0 0,-28 5 0 0 0,-25 5 0 0 0,-26 0 0 0 0,-11-2 0 0 0,-7-4 0 0 0,-4-6 0 0 0,3-7 0 0 0,11-5 0 0 0,15-5 0 0 0,16-3 0 0 0,18-1 0 0 0,19-1 0 0 0,18-3 0 0 0,15-1 0 0 0,26-4 0 0 0,39-3 0 0 0,36 0 0 0 0,37 3 0 0 0,38 2 0 0 0,32 2 0 0 0,2 3 0 0 0,-3 1 0 0 0,-10 1 0 0 0,-17 0 0 0 0,-21 1 0 0 0,-23-1 0 0 0,-27 1 0 0 0,-24-1 0 0 0,-20 0 0 0 0,-16 0 0 0 0,-10 0 0 0 0,-7 0 0 0 0,-6 0 0 0 0,-12 0 0 0 0,-18 3 0 0 0,-19 4 0 0 0,-12 2 0 0 0,-24 5 0 0 0,-9-1 0 0 0,-8 0 0 0 0,0-2 0 0 0,-3-2 0 0 0,2-4 0 0 0,8-2 0 0 0,11-1 0 0 0,13-2 0 0 0,15-2 0 0 0,15-6 0 0 0,13-3 0 0 0,11-1 0 0 0,8-4 0 0 0,4-1 0 0 0,7 0 0 0 0,17-2 0 0 0,22-2 0 0 0,22 1 0 0 0,28-1 0 0 0,19 1 0 0 0,6 3 0 0 0,4 5 0 0 0,4 4 0 0 0,-1 4 0 0 0,-8 2 0 0 0,-14 2 0 0 0,-18 0 0 0 0,-19 1 0 0 0,-17 0 0 0 0,-15 0 0 0 0,-12-3 0 0 0,-8 0 0 0 0,-4 0 0 0 0,-5-2 0 0 0,-7 0 0 0 0,-9 1 0 0 0,-8 0 0 0 0,-14 2 0 0 0,-10 0 0 0 0,-10 0 0 0 0,-17 1 0 0 0,-3 0 0 0 0,2 0 0 0 0,9 1 0 0 0,10-1 0 0 0,11 0 0 0 0,13-2 0 0 0,13-2 0 0 0,12-1 0 0 0,14 1 0 0 0,15 0 0 0 0,14 0 0 0 0,9-1 0 0 0,11 1 0 0 0,5-2 0 0 0,5-2 0 0 0,1 0 0 0 0,-5-1 0 0 0,-9-1 0 0 0,-11 0 0 0 0,-9 1 0 0 0,-9 0 0 0 0,-8-2 0 0 0,-7 1 0 0 0,-7-2 0 0 0,-4 1 0 0 0,-4 0 0 0 0,-2 6 0 0 0,-5 13 0 0 0,-2 11 0 0 0,-6 13 0 0 0,-2 12 0 0 0,-4 8 0 0 0,-1 6 0 0 0,1-2 0 0 0,2-4 0 0 0,2-9 0 0 0,4-7 0 0 0,4-7 0 0 0,3-8 0 0 0,4-4 0 0 0,-1-6 0 0 0,1-7 0 0 0,1-8 0 0 0,-3-10 0 0 0,0-8 0 0 0,1-7 0 0 0,-2-6 0 0 0,0-4 0 0 0,1-3 0 0 0,1-1 0 0 0,1-4 0 0 0,1-1 0 0 0,1 0 0 0 0,0 4 0 0 0,0 5 0 0 0,0 7 0 0 0,0 8 0 0 0,0 8 0 0 0,1 13 0 0 0,-1 10 0 0 0,0 12 0 0 0,0 11 0 0 0,2 9 0 0 0,4 8 0 0 0,6 6 0 0 0,3 1 0 0 0,4 2 0 0 0,4-1 0 0 0,3-3 0 0 0,-1-6 0 0 0,0-3 0 0 0,-2-8 0 0 0,-4-7 0 0 0,-2-7 0 0 0,-2-4 0 0 0,-4-4 0 0 0,-2-4 0 0 0,0-3 0 0 0,-1-3 0 0 0,1-2 0 0 0,-1-3 0 0 0,-2-6 0 0 0,-2-8 0 0 0,-2-24 0 0 0,-1-20 0 0 0,-7-23 0 0 0,-9-14 0 0 0,-8-11 0 0 0,-6-3 0 0 0,-4 1 0 0 0,1 7 0 0 0,3 13 0 0 0,5 14 0 0 0,6 19 0 0 0,4 16 0 0 0,4 22 0 0 0,5 23 0 0 0,2 23 0 0 0,2 20 0 0 0,1 16 0 0 0,1 12 0 0 0,3 3 0 0 0,2-1 0 0 0,4-6 0 0 0,0-8 0 0 0,-2-11 0 0 0,-1-12 0 0 0,-1-11 0 0 0,-1-8 0 0 0,-2-6 0 0 0,-2-3 0 0 0,0-2 0 0 0,-1-1 0 0 0,0-1 0 0 0,-1 2 0 0 0,1-1 0 0 0,0 1 0 0 0,-2-2 0 0 0,-12 1 0 0 0,-12-1 0 0 0,-14-2 0 0 0,-13-3 0 0 0,-13 0 0 0 0,-5-3 0 0 0,-4 1 0 0 0,-1-2 0 0 0,3 1 0 0 0,7-3 0 0 0,9-2 0 0 0,13-4 0 0 0,12-1 0 0 0,9 1 0 0 0,9-1 0 0 0,8 3 0 0 0,8 1 0 0 0,5 2 0 0 0,5 2 0 0 0,4 2 0 0 0,2-1 0 0 0,6 2 0 0 0,6-1 0 0 0,9 0 0 0 0,7 1 0 0 0,10-1 0 0 0,11 0 0 0 0,6 0 0 0 0,2 0 0 0 0,-1 0 0 0 0,-4 0 0 0 0,-8 0 0 0 0,-11 0 0 0 0,-12 0 0 0 0,-11 0 0 0 0,-8 0 0 0 0,-5 0 0 0 0,-10 0 0 0 0,-12 0 0 0 0,-15 0 0 0 0,-12 0 0 0 0,-7 0 0 0 0,-3 0 0 0 0,-3 0 0 0 0,6 0 0 0 0,5 0 0 0 0,7-2 0 0 0,9-2 0 0 0,6-3 0 0 0,9 0 0 0 0,7 2 0 0 0,5-1 0 0 0,3-2 0 0 0,5 2 0 0 0,4-4 0 0 0,2-2 0 0 0,3 0 0 0 0,2-2 0 0 0,-2 0 0 0 0,-3 1 0 0 0,-3 0 0 0 0,-3 3 0 0 0,-2 0 0 0 0,-3 1 0 0 0,-5 1 0 0 0,-7 3 0 0 0,-12 2 0 0 0,-7 1 0 0 0,-14 1 0 0 0,-9 1 0 0 0,-6 0 0 0 0,-7 1 0 0 0,-3-1 0 0 0,2 0 0 0 0,2-2 0 0 0,5-1 0 0 0,6-2 0 0 0,8 0 0 0 0,7-2 0 0 0,8-1 0 0 0,8-2 0 0 0,8 2 0 0 0,7 1 0 0 0,6 3 0 0 0,5 1 0 0 0,5 2 0 0 0,8 1 0 0 0,6 0 0 0 0,5 0 0 0 0,0 0 0 0 0,3 1 0 0 0,-3-1 0 0 0,-2 0 0 0 0,-5 0 0 0 0,-5 0 0 0 0,-6 0 0 0 0,-2 0 0 0 0,-4-2 0 0 0,-2-2 0 0 0,-6-1 0 0 0,-5 1 0 0 0,-5 0 0 0 0,-5 2 0 0 0,-3 1 0 0 0,-4 0 0 0 0,-2 1 0 0 0,-1 0 0 0 0,2 0 0 0 0,2 0 0 0 0,1 1 0 0 0,5-3 0 0 0,3-5 0 0 0,3-3 0 0 0,3-1 0 0 0,1-2 0 0 0,3 0 0 0 0,3 0 0 0 0,6 0 0 0 0,4 1 0 0 0,5 1 0 0 0,3 1 0 0 0,1 2 0 0 0,3 0 0 0 0,-3 2 0 0 0,-3 1 0 0 0,-3 2 0 0 0,-7 2 0 0 0,-9 2 0 0 0,-12 4 0 0 0,-12 1 0 0 0,-9 2 0 0 0,-7 2 0 0 0,-15 3 0 0 0,-13 1 0 0 0,-13 2 0 0 0,-16 1 0 0 0,-19 4 0 0 0,-25 7 0 0 0,-26 6 0 0 0,-25 5 0 0 0,6 1 0 0 0,2 2 0 0 0,3 0 0 0 0,9 0 0 0 0,16-2 0 0 0,16-1 0 0 0,20-2 0 0 0,17-5 0 0 0,15-2 0 0 0,11-4 0 0 0,5-3 0 0 0,3-1 0 0 0,3-1 0 0 0,2-2 0 0 0,4-2 0 0 0,5-3 0 0 0,6-4 0 0 0,5-5 0 0 0,8-2 0 0 0,6-2 0 0 0,8-1 0 0 0,3-1 0 0 0,4 1 0 0 0,10-7 0 0 0,9-3 0 0 0,12-8 0 0 0,14-10 0 0 0,9-8 0 0 0,8-2 0 0 0,4-4 0 0 0,0 1 0 0 0,-5 4 0 0 0,-5 5 0 0 0,-7 6 0 0 0,-7 5 0 0 0,-7 5 0 0 0,-4 2 0 0 0,-6 2 0 0 0,-3 4 0 0 0,-3 0 0 0 0,0 2 0 0 0,-2-1 0 0 0,-1 0 0 0 0,1-1 0 0 0,1-2 0 0 0,2 2 0 0 0,0-1 0 0 0,1 2 0 0 0,0 2 0 0 0,1 0 0 0 0,2-2 0 0 0,0 1 0 0 0,-2 0 0 0 0,0 0 0 0 0,-2-3 0 0 0,-2 0 0 0 0,-1-2 0 0 0,-5 0 0 0 0,-2 1 0 0 0,-4 3 0 0 0,-2 2 0 0 0,-2 3 0 0 0,-1 2 0 0 0,2 7 0 0 0,3 6 0 0 0,2 5 0 0 0,0 4 0 0 0,1 0 0 0 0,1 1 0 0 0,1-2 0 0 0,1 0 0 0 0,0-1 0 0 0,1-3 0 0 0,0 1 0 0 0,0-1 0 0 0,1-2 0 0 0,-1 0 0 0 0,0-2 0 0 0,2-3 0 0 0,5-3 0 0 0,6-3 0 0 0,4-1 0 0 0,5-2 0 0 0,2-2 0 0 0,0 1 0 0 0,-1-5 0 0 0,1-6 0 0 0,0-3 0 0 0,1-7 0 0 0,1-3 0 0 0,3-4 0 0 0,4-3 0 0 0,2-5 0 0 0,1-1 0 0 0,0 2 0 0 0,-2 2 0 0 0,-5 2 0 0 0,-5 3 0 0 0,-5 3 0 0 0,-3 6 0 0 0,-5 5 0 0 0,-2 4 0 0 0,-4 4 0 0 0,-6 5 0 0 0,-6 5 0 0 0,-4 3 0 0 0,-2 3 0 0 0,-4 2 0 0 0,-1 3 0 0 0,1 4 0 0 0,1 0 0 0 0,0 1 0 0 0,4 2 0 0 0,2 2 0 0 0,2-2 0 0 0,0 0 0 0 0,2-2 0 0 0,1 0 0 0 0,1-1 0 0 0,-3 1 0 0 0,1-2 0 0 0,-1 1 0 0 0,1-1 0 0 0,-1-2 0 0 0,1-1 0 0 0,1-2 0 0 0,0-2 0 0 0,1-6 0 0 0,1-5 0 0 0,1-7 0 0 0,1-7 0 0 0,2-5 0 0 0,13-8 0 0 0,27-10 0 0 0,29-4 0 0 0,35-3 0 0 0,40-2 0 0 0,39 3 0 0 0,28 5 0 0 0,23 9 0 0 0,-10 9 0 0 0,-16 8 0 0 0,-15 6 0 0 0,-19 5 0 0 0,-24 1 0 0 0,-28 2 0 0 0,-24 0 0 0 0,-22-1 0 0 0,-19 1 0 0 0,-16 1 0 0 0,-12 0 0 0 0,-8 0 0 0 0,-5 1 0 0 0,-4 1 0 0 0,-1-2 0 0 0,-2 1 0 0 0,0 1 0 0 0,-2 0 0 0 0,-2 2 0 0 0,-2 1 0 0 0,-2 2 0 0 0,-1 1 0 0 0,-1 3 0 0 0,-3 6 0 0 0,-8 5 0 0 0,-13 6 0 0 0,-14 3 0 0 0,-14 2 0 0 0,-12 0 0 0 0,-23 5 0 0 0,-16-3 0 0 0,-17-3 0 0 0,-16-4 0 0 0,-13-5 0 0 0,5-3 0 0 0,3-6 0 0 0,9-3 0 0 0,16-1 0 0 0,16-3 0 0 0,22-2 0 0 0,19-2 0 0 0,18-1 0 0 0,18-1 0 0 0,17-2 0 0 0,14-1 0 0 0,12-1 0 0 0,14 0 0 0 0,8 0 0 0 0,8-3 0 0 0,5-3 0 0 0,7-4 0 0 0,5 0 0 0 0,4-1 0 0 0,4 1 0 0 0,0 0 0 0 0,5 1 0 0 0,4 3 0 0 0,-3 2 0 0 0,0 1 0 0 0,-7 2 0 0 0,-10 1 0 0 0,-7 0 0 0 0,-10 1 0 0 0,-10-1 0 0 0,-10 1 0 0 0,-8-1 0 0 0,-5 0 0 0 0,-4-2 0 0 0,-5-2 0 0 0,-2-3 0 0 0,-3-2 0 0 0,0-1 0 0 0,-1-1 0 0 0,0-1 0 0 0,0 1 0 0 0,0-1 0 0 0,3 0 0 0 0,2 0 0 0 0,3 2 0 0 0,2 1 0 0 0,1 0 0 0 0,2-3 0 0 0,0-2 0 0 0,3-2 0 0 0,10-7 0 0 0,8-8 0 0 0,7-3 0 0 0,0-3 0 0 0,-2 0 0 0 0,-3 4 0 0 0,-5 4 0 0 0,-6 4 0 0 0,-5 5 0 0 0,-3 5 0 0 0,-6 4 0 0 0,-3 2 0 0 0,-3 4 0 0 0,-3 10 0 0 0,-1 11 0 0 0,-3 10 0 0 0,-3 6 0 0 0,-1 4 0 0 0,-2 2 0 0 0,-1 1 0 0 0,-1 4 0 0 0,-1-1 0 0 0,1-2 0 0 0,0-7 0 0 0,3-5 0 0 0,3-4 0 0 0,1-3 0 0 0,2-2 0 0 0,1-3 0 0 0,2-2 0 0 0,-1-2 0 0 0,0 0 0 0 0,1-1 0 0 0,-1 0 0 0 0,0 1 0 0 0,1-1 0 0 0,-1 0 0 0 0,0 0 0 0 0,2 1 0 0 0,2 0 0 0 0,3-1 0 0 0,2-1 0 0 0,2-3 0 0 0,0-3 0 0 0,1-1 0 0 0,0-2 0 0 0,0-1 0 0 0,0 0 0 0 0,-2-3 0 0 0,-3-2 0 0 0,-1-2 0 0 0,-1-5 0 0 0,-1-2 0 0 0,0-1 0 0 0,-1-2 0 0 0,3-2 0 0 0,1-3 0 0 0,-1 0 0 0 0,2 3 0 0 0,-1-1 0 0 0,0 2 0 0 0,-3 3 0 0 0,-4 7 0 0 0,-6 4 0 0 0,-5 5 0 0 0,-4 3 0 0 0,-7 2 0 0 0,-11 1 0 0 0,-9 1 0 0 0,-12 3 0 0 0,-12 2 0 0 0,-4 1 0 0 0,-5 1 0 0 0,-3 1 0 0 0,-3 1 0 0 0,5-3 0 0 0,8-1 0 0 0,9-1 0 0 0,10-2 0 0 0,11-3 0 0 0,10 0 0 0 0,8-2 0 0 0,7 0 0 0 0,4 2 0 0 0,2 1 0 0 0,-1-1 0 0 0,2 1 0 0 0,-1-1 0 0 0,2 0 0 0 0,6-1 0 0 0,22-5 0 0 0,35-9 0 0 0,30-13 0 0 0,33-14 0 0 0,14-8 0 0 0,7-5 0 0 0,3-2 0 0 0,-11 2 0 0 0,-16 7 0 0 0,-22 8 0 0 0,-22 7 0 0 0,-22 6 0 0 0,-18 6 0 0 0,-21 6 0 0 0,-19 5 0 0 0,-16 1 0 0 0,-14 3 0 0 0,-12 0 0 0 0,-6 0 0 0 0,1 0 0 0 0,1 0 0 0 0,2 0 0 0 0,-4-1 0 0 0,-4 0 0 0 0,-5 3 0 0 0,-11 4 0 0 0,-16 1 0 0 0,-20 2 0 0 0,-19 3 0 0 0,-15 3 0 0 0,2 1 0 0 0,-2 1 0 0 0,5 1 0 0 0,8 0 0 0 0,12 0 0 0 0,12-4 0 0 0,14-1 0 0 0,12-4 0 0 0,10-3 0 0 0,6-2 0 0 0,3-1 0 0 0,3 0 0 0 0,0 2 0 0 0,3 0 0 0 0,4 1 0 0 0,7-1 0 0 0,6-1 0 0 0,7 1 0 0 0,6-2 0 0 0,5 0 0 0 0,3-2 0 0 0,4 0 0 0 0,0 1 0 0 0,0 0 0 0 0,-5 2 0 0 0,-4 0 0 0 0,-1 2 0 0 0,-3-1 0 0 0,1 1 0 0 0,-1-1 0 0 0,2-1 0 0 0,4-2 0 0 0,4-1 0 0 0,5-1 0 0 0,14 0 0 0 0,9-4 0 0 0,11-5 0 0 0,24-8 0 0 0,37-12 0 0 0,51-10 0 0 0,34-2 0 0 0,35-3 0 0 0,27 3 0 0 0,-2 4 0 0 0,-7 8 0 0 0,-18 6 0 0 0,-21 7 0 0 0,-31 3 0 0 0,-31 3 0 0 0,-28 4 0 0 0,-29 2 0 0 0,-19 3 0 0 0,-16 0 0 0 0,-11 0 0 0 0,-6 1 0 0 0,5 0 0 0 0,15-1 0 0 0,19 1 0 0 0,13-1 0 0 0,8 0 0 0 0,8 0 0 0 0,0 0 0 0 0,-6 0 0 0 0,-12 0 0 0 0,-10 0 0 0 0,-14 0 0 0 0,-9 0 0 0 0,-11 2 0 0 0,-8 2 0 0 0,-5 3 0 0 0,-4 1 0 0 0,-3 2 0 0 0,-4 2 0 0 0,-4-1 0 0 0,-5 0 0 0 0,-5-1 0 0 0,-5 0 0 0 0,-13 2 0 0 0,-14 1 0 0 0,-11 4 0 0 0,-19 3 0 0 0,-13 3 0 0 0,0 2 0 0 0,-3 1 0 0 0,2 0 0 0 0,3-2 0 0 0,7-3 0 0 0,14-2 0 0 0,15-2 0 0 0,13-5 0 0 0,12-3 0 0 0,10-4 0 0 0,10-3 0 0 0,10-1 0 0 0,9-2 0 0 0,15 0 0 0 0,17-5 0 0 0,25-6 0 0 0,25-3 0 0 0,11-2 0 0 0,12-2 0 0 0,5-1 0 0 0,-3 4 0 0 0,-6 1 0 0 0,-12 4 0 0 0,-14 0 0 0 0,-19 3 0 0 0,-16 2 0 0 0,-13 3 0 0 0,-11 2 0 0 0,-11 0 0 0 0,-14 1 0 0 0,-21 1 0 0 0,-40-1 0 0 0,-36 1 0 0 0,-47-1 0 0 0,-72 0 0 0 0,-33 0 0 0 0,-32 0 0 0 0,-13 0 0 0 0,21 0 0 0 0,19 0 0 0 0,25 0 0 0 0,24 0 0 0 0,30 0 0 0 0,30 0 0 0 0,27 0 0 0 0,19 0 0 0 0,13 0 0 0 0,12 0 0 0 0,4 0 0 0 0,4 0 0 0 0,0 0 0 0 0,4 0 0 0 0,3 0 0 0 0,5 3 0 0 0,5 0 0 0 0,6 0 0 0 0,8-1 0 0 0,5 0 0 0 0,6-1 0 0 0,6 0 0 0 0,10-1 0 0 0,11 0 0 0 0,13 0 0 0 0,9 0 0 0 0,7 0 0 0 0,10-1 0 0 0,16 1 0 0 0,32 0 0 0 0,40 0 0 0 0,26 0 0 0 0,26 4 0 0 0,28 5 0 0 0,-3 2 0 0 0,-4 2 0 0 0,-7 2 0 0 0,-19-1 0 0 0,-24 0 0 0 0,-28-3 0 0 0,-30-3 0 0 0,-26-3 0 0 0,-23-2 0 0 0,-16 0 0 0 0,-11 0 0 0 0,-9 1 0 0 0,-4 2 0 0 0,-4 1 0 0 0,-1 2 0 0 0,-3 1 0 0 0,-4 2 0 0 0,-8 0 0 0 0,-16 1 0 0 0,-20 2 0 0 0,-19 1 0 0 0,-20-2 0 0 0,-18-3 0 0 0,-17-5 0 0 0,-2-1 0 0 0,-1-4 0 0 0,-2 0 0 0 0,8-1 0 0 0,10-1 0 0 0,15 0 0 0 0,19 1 0 0 0,20-1 0 0 0,14 1 0 0 0,14 0 0 0 0,11 0 0 0 0,8 1 0 0 0,6 4 0 0 0,3 4 0 0 0,2 6 0 0 0,1 2 0 0 0,1 2 0 0 0,0 0 0 0 0,0-1 0 0 0,1-2 0 0 0,3-3 0 0 0,9-4 0 0 0,13-13 0 0 0,16-10 0 0 0,24-10 0 0 0,29-11 0 0 0,30-7 0 0 0,34-9 0 0 0,29-2 0 0 0,20-1 0 0 0,-10 7 0 0 0,20-4 0 0 0,-13 6 0 0 0,-19 3 0 0 0,-17 2 0 0 0,-16 1 0 0 0,-19 3 0 0 0,-15 0 0 0 0,-13 1 0 0 0,-14 1 0 0 0,-8 1 0 0 0,-9 0 0 0 0,-6 4 0 0 0,-5 1 0 0 0,-8 4 0 0 0,-10 0 0 0 0,-8 4 0 0 0,-9 1 0 0 0,-7 4 0 0 0,-7 1 0 0 0,-7 2 0 0 0,-6 2 0 0 0,-8 4 0 0 0,-10 2 0 0 0,-9 2 0 0 0,-16 1 0 0 0,-13 1 0 0 0,-17 1 0 0 0,-19-1 0 0 0,-17 1 0 0 0,-13-1 0 0 0,-14 1 0 0 0,-12-1 0 0 0,-14 0 0 0 0,-7 0 0 0 0,5 3 0 0 0,9 4 0 0 0,6 5 0 0 0,11 2 0 0 0,10 3 0 0 0,16 0 0 0 0,16 1 0 0 0,20-2 0 0 0,18 0 0 0 0,17-3 0 0 0,18-5 0 0 0,20-2 0 0 0,24-9 0 0 0,37-11 0 0 0,40-9 0 0 0,55-11 0 0 0,61-8 0 0 0,68-2 0 0 0,24 3 0 0 0,26 3 0 0 0,-20 9 0 0 0,-25 4 0 0 0,-35 8 0 0 0,-36 5 0 0 0,-42 6 0 0 0,-44 4 0 0 0,-39 1 0 0 0,-35 2 0 0 0,-24 0 0 0 0,-18 2 0 0 0,-12 3 0 0 0,-14 2 0 0 0,-19 6 0 0 0,-38 11 0 0 0,-26 8 0 0 0,-30 9 0 0 0,-27 4 0 0 0,-22 3 0 0 0,-14 0 0 0 0,-9-2 0 0 0,14-5 0 0 0,11-6 0 0 0,16-7 0 0 0,15-5 0 0 0,18-4 0 0 0,19 0 0 0 0,16-1 0 0 0,16-1 0 0 0,12-1 0 0 0,9 1 0 0 0,5 0 0 0 0,7-1 0 0 0,4-1 0 0 0,4-2 0 0 0,2 0 0 0 0,4-1 0 0 0,4 0 0 0 0,5-1 0 0 0,4-1 0 0 0,7-2 0 0 0,8-2 0 0 0,7-3 0 0 0,9-2 0 0 0,11-4 0 0 0,19-4 0 0 0,18-2 0 0 0,43 1 0 0 0,12 2 0 0 0,8 1 0 0 0,21 1 0 0 0,7 9 0 0 0,-14 5 0 0 0,-13 6 0 0 0,-18 7 0 0 0,-19 3 0 0 0,-22 1 0 0 0,-18-4 0 0 0,-17-3 0 0 0,-13-4 0 0 0,-11-2 0 0 0,-13-2 0 0 0,-19-3 0 0 0,-23-3 0 0 0,-17-3 0 0 0,-18-3 0 0 0,-14 3 0 0 0,-20 0 0 0 0,-14-1 0 0 0,-9-1 0 0 0,-5 0 0 0 0,10-1 0 0 0,5-1 0 0 0,4 0 0 0 0,4 0 0 0 0,7 0 0 0 0,8-3 0 0 0,10-3 0 0 0,14-4 0 0 0,14 1 0 0 0,13-2 0 0 0,11 3 0 0 0,7-1 0 0 0,7 2 0 0 0,3 2 0 0 0,2-1 0 0 0,-2 2 0 0 0,0 0 0 0 0,-2 0 0 0 0,2 0 0 0 0,2 1 0 0 0,2 0 0 0 0,4 0 0 0 0,4-3 0 0 0,5 1 0 0 0,5 1 0 0 0,2 0 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3T13:21:38.68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11639 7574 16383 0 0,'0'0'0'0'0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3T13:21:38.68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14749 9204 16383 0 0,'0'0'0'0'0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3T13:21:38.66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8392 5019 16383 0 0,'0'0'0'0'0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3T13:21:38.66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5064 3744 16383 0 0,'0'0'0'0'0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3T13:21:38.66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9300 5184 16383 0 0,'0'0'0'0'0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3T13:21:38.667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5205 6167 16383 0 0,'0'0'0'0'0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3T13:21:38.66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5205 6167 16383 0 0,'0'0'0'0'0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3T13:21:38.66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10231 10045 16383 0 0,'0'0'0'0'0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3T13:21:38.670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2872 6589 16383 0 0,'0'0'0'0'0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0-03T13:21:38.671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6471 2160 16383 0 0,'0'0'0'0'0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268557-8168-49E1-B9C4-B3C3140277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889FDD-4A44-45FF-AEE8-A2C9D928F4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298560-B61E-4872-85C7-43383A9A60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282D-112E-4679-B994-72A579D274FB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55C19-ED8A-4639-A63B-134FC2231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8E0078-B8F8-4737-965C-5D26DA045A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1BE0-2427-435F-A65D-862AF9EF90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412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B67E1E-8CC6-4CF6-ACAA-E7DFEB1DD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F785BC-C970-4EE5-B2FD-9E609B896C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DD55C8-9A98-4995-A2B4-510C430865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282D-112E-4679-B994-72A579D274FB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74AB2B-E7F1-49FA-ABC4-063C3201C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605293-6498-4F8F-A67F-892EF9A57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1BE0-2427-435F-A65D-862AF9EF90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901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BB78DB4-AE26-4170-BD4D-3A82CE23EA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75954BA-F4A6-4A7A-A65F-92A53D33B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9036F-B66B-4815-BC6C-DD2AD67119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282D-112E-4679-B994-72A579D274FB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FC2DB7-A55B-43CD-AA79-D376C9D480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927A1D-D13D-4492-8E7C-5B1A26F93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1BE0-2427-435F-A65D-862AF9EF90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005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CB9406-F128-4984-A02C-A8594F7B1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90D49-C71F-4699-A2CC-8B1736E7F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3EFD59-191A-40D3-BBA6-2E57C0457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282D-112E-4679-B994-72A579D274FB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ECB56B-F7AE-4604-85C6-D7C2DDB32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4F0AC1-AE5F-4E4E-B2B2-6C001684F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1BE0-2427-435F-A65D-862AF9EF90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985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08780-A7DE-47FC-9AE4-FBC4AD63D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79996D-5599-4E21-9819-5F7D9905E7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E2E7C1-D2F3-4B14-B4CF-8866FAFF7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282D-112E-4679-B994-72A579D274FB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1E5FE-4808-4D39-8B86-C27111AFEE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DAB2B6-0F1E-4E92-A4C0-7E20ED049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1BE0-2427-435F-A65D-862AF9EF90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29259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D672C3-4CDD-43EB-AE5E-756CA2202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182B0-A945-4113-9213-910369B0F9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5BD1B6-099E-4A99-8813-F89BED18A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087120-12A6-44DE-B503-C2EE674AD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282D-112E-4679-B994-72A579D274FB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2D3222-C2BB-47DC-A85B-10224F6AF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1B5D02-6369-41C4-924E-A7A6295C9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1BE0-2427-435F-A65D-862AF9EF90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52901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A3E340-296A-4658-BA65-9FBC1EED1C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212AB-4401-4ED1-96D2-5A76098E4B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649B01-1724-49BE-AA05-686E93B07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DBC444-DEDC-47BE-B63A-27983EDBA0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86773B-35D4-43B3-8FFE-A9242C64A91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500769-E1A8-43F6-A829-567A29D50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282D-112E-4679-B994-72A579D274FB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1151B-CF2F-4F1C-8FA0-F16AA8158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454EA4-7824-4FB7-8554-913906EC9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1BE0-2427-435F-A65D-862AF9EF90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310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BBAF7-29BE-472F-95FB-D4B991206D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A13D17-09A0-4215-BCFE-100EE512C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282D-112E-4679-B994-72A579D274FB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8787C6-6864-41D5-A961-0337B0375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B7CDD0-C496-4415-9786-C725409987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1BE0-2427-435F-A65D-862AF9EF90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981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CD019D-C570-458D-9FA7-01B96487C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282D-112E-4679-B994-72A579D274FB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3E23A5-10C0-4380-8E54-ABDD407DF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F8E19A-7BA1-4883-8811-CB324C170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1BE0-2427-435F-A65D-862AF9EF90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067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8CAE40-F8FA-45C0-8526-87A9A88E58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92006-79BE-460D-9751-7A8D201227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5C04FB-ADA6-46DE-B67B-ADA665FC8E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0DA5B1-4E97-4192-9C86-0D18B20B0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282D-112E-4679-B994-72A579D274FB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6AF7AB-CB8D-4336-B8B4-854F62F625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A91F96-60FA-4D08-B400-F58A51841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1BE0-2427-435F-A65D-862AF9EF90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0546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06FFC2-6628-4D9D-8F8B-1889F2EE5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D8FA2AF-C2CA-4F5E-B44A-3B9C790B18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2A0CAF-6D90-449B-9144-1680AEB186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9E7D8D-38B9-4E0E-B937-C0E3AEA41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D282D-112E-4679-B994-72A579D274FB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7DC6645-48F7-4B29-BB1C-5F4EAE49E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62BF0B-4B66-4C2C-AA71-8E36F4EA2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D1BE0-2427-435F-A65D-862AF9EF90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245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630059-3FFF-4DA5-9983-616CB00FF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9761B1-86AA-41EA-BAA3-1EA515215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3D82A-1CD7-4915-8566-B9AB017713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D282D-112E-4679-B994-72A579D274FB}" type="datetimeFigureOut">
              <a:rPr lang="en-GB" smtClean="0"/>
              <a:t>16/10/2023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8AAC8B-6C0C-47B9-8560-5B474F4205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EC868C-37C1-41C8-9944-3D1457AED3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D1BE0-2427-435F-A65D-862AF9EF90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860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3" Type="http://schemas.openxmlformats.org/officeDocument/2006/relationships/image" Target="../media/image2.png"/><Relationship Id="rId7" Type="http://schemas.openxmlformats.org/officeDocument/2006/relationships/customXml" Target="../ink/ink2.xml"/><Relationship Id="rId12" Type="http://schemas.openxmlformats.org/officeDocument/2006/relationships/customXml" Target="../ink/ink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6.xml"/><Relationship Id="rId5" Type="http://schemas.openxmlformats.org/officeDocument/2006/relationships/customXml" Target="../ink/ink1.xml"/><Relationship Id="rId10" Type="http://schemas.openxmlformats.org/officeDocument/2006/relationships/customXml" Target="../ink/ink5.xml"/><Relationship Id="rId4" Type="http://schemas.openxmlformats.org/officeDocument/2006/relationships/image" Target="../media/image3.png"/><Relationship Id="rId9" Type="http://schemas.openxmlformats.org/officeDocument/2006/relationships/customXml" Target="../ink/ink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13" Type="http://schemas.openxmlformats.org/officeDocument/2006/relationships/customXml" Target="../ink/ink16.xml"/><Relationship Id="rId3" Type="http://schemas.openxmlformats.org/officeDocument/2006/relationships/customXml" Target="../ink/ink8.xml"/><Relationship Id="rId7" Type="http://schemas.openxmlformats.org/officeDocument/2006/relationships/customXml" Target="../ink/ink11.xml"/><Relationship Id="rId12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.xml"/><Relationship Id="rId11" Type="http://schemas.openxmlformats.org/officeDocument/2006/relationships/customXml" Target="../ink/ink15.xml"/><Relationship Id="rId5" Type="http://schemas.openxmlformats.org/officeDocument/2006/relationships/customXml" Target="../ink/ink9.xml"/><Relationship Id="rId15" Type="http://schemas.openxmlformats.org/officeDocument/2006/relationships/image" Target="../media/image7.png"/><Relationship Id="rId10" Type="http://schemas.openxmlformats.org/officeDocument/2006/relationships/customXml" Target="../ink/ink14.xml"/><Relationship Id="rId4" Type="http://schemas.openxmlformats.org/officeDocument/2006/relationships/image" Target="../media/image4.png"/><Relationship Id="rId9" Type="http://schemas.openxmlformats.org/officeDocument/2006/relationships/customXml" Target="../ink/ink13.xml"/><Relationship Id="rId1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7.xml"/><Relationship Id="rId5" Type="http://schemas.openxmlformats.org/officeDocument/2006/relationships/image" Target="../media/image10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9.xml"/><Relationship Id="rId3" Type="http://schemas.openxmlformats.org/officeDocument/2006/relationships/image" Target="../media/image15.png"/><Relationship Id="rId7" Type="http://schemas.openxmlformats.org/officeDocument/2006/relationships/image" Target="../media/image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.xml"/><Relationship Id="rId5" Type="http://schemas.openxmlformats.org/officeDocument/2006/relationships/image" Target="../media/image3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in a room&#10;&#10;Description automatically generated">
            <a:extLst>
              <a:ext uri="{FF2B5EF4-FFF2-40B4-BE49-F238E27FC236}">
                <a16:creationId xmlns:a16="http://schemas.microsoft.com/office/drawing/2014/main" id="{47730543-FE78-A89C-C14F-8A6268E6A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331" y="1622"/>
            <a:ext cx="3260452" cy="6905233"/>
          </a:xfrm>
          <a:prstGeom prst="rect">
            <a:avLst/>
          </a:prstGeom>
        </p:spPr>
      </p:pic>
      <p:pic>
        <p:nvPicPr>
          <p:cNvPr id="6" name="Picture 5" descr="A close-up of a document&#10;&#10;Description automatically generated">
            <a:extLst>
              <a:ext uri="{FF2B5EF4-FFF2-40B4-BE49-F238E27FC236}">
                <a16:creationId xmlns:a16="http://schemas.microsoft.com/office/drawing/2014/main" id="{A86C6294-AE13-D6E9-F61B-6418E53EF4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354" y="3146303"/>
            <a:ext cx="8943161" cy="3647524"/>
          </a:xfrm>
          <a:prstGeom prst="rect">
            <a:avLst/>
          </a:prstGeom>
        </p:spPr>
      </p:pic>
      <p:pic>
        <p:nvPicPr>
          <p:cNvPr id="8" name="Picture 7" descr="A red and yellow logo&#10;&#10;Description automatically generated">
            <a:extLst>
              <a:ext uri="{FF2B5EF4-FFF2-40B4-BE49-F238E27FC236}">
                <a16:creationId xmlns:a16="http://schemas.microsoft.com/office/drawing/2014/main" id="{F515B960-46BD-187D-0837-A02CC0D363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58708" y="-160797"/>
            <a:ext cx="2528832" cy="252522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6EFFFDE8-B8FF-FC51-29CC-DF010D2B5DA0}"/>
                  </a:ext>
                </a:extLst>
              </p14:cNvPr>
              <p14:cNvContentPartPr/>
              <p14:nvPr/>
            </p14:nvContentPartPr>
            <p14:xfrm>
              <a:off x="1820010" y="2150915"/>
              <a:ext cx="16212" cy="16212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6EFFFDE8-B8FF-FC51-29CC-DF010D2B5DA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9410" y="1340315"/>
                <a:ext cx="1621200" cy="16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B0490B0-4DC4-26E2-F3F8-EB5AB0E4A000}"/>
                  </a:ext>
                </a:extLst>
              </p14:cNvPr>
              <p14:cNvContentPartPr/>
              <p14:nvPr/>
            </p14:nvContentPartPr>
            <p14:xfrm>
              <a:off x="4688529" y="1875424"/>
              <a:ext cx="16212" cy="16212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B0490B0-4DC4-26E2-F3F8-EB5AB0E4A00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77929" y="1064824"/>
                <a:ext cx="1621200" cy="16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F59A9693-68D2-6AED-9F3A-2D2DDB22ADB5}"/>
                  </a:ext>
                </a:extLst>
              </p14:cNvPr>
              <p14:cNvContentPartPr/>
              <p14:nvPr/>
            </p14:nvContentPartPr>
            <p14:xfrm>
              <a:off x="2649204" y="1094552"/>
              <a:ext cx="16212" cy="16212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F59A9693-68D2-6AED-9F3A-2D2DDB22ADB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38604" y="283952"/>
                <a:ext cx="1621200" cy="16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C3F6C15-4F53-EBA6-B755-E2DA6A8A9AA6}"/>
                  </a:ext>
                </a:extLst>
              </p14:cNvPr>
              <p14:cNvContentPartPr/>
              <p14:nvPr/>
            </p14:nvContentPartPr>
            <p14:xfrm>
              <a:off x="5244576" y="1976944"/>
              <a:ext cx="16212" cy="16212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C3F6C15-4F53-EBA6-B755-E2DA6A8A9AA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433976" y="1166344"/>
                <a:ext cx="1621200" cy="16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1591D54-2835-851E-3E84-5ABC82703FDD}"/>
                  </a:ext>
                </a:extLst>
              </p14:cNvPr>
              <p14:cNvContentPartPr/>
              <p14:nvPr/>
            </p14:nvContentPartPr>
            <p14:xfrm>
              <a:off x="2735397" y="2579413"/>
              <a:ext cx="16212" cy="16212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1591D54-2835-851E-3E84-5ABC82703FD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24797" y="1768813"/>
                <a:ext cx="1621200" cy="16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1857412-2E23-1F87-D3A9-6B3120036F3F}"/>
                  </a:ext>
                </a:extLst>
              </p14:cNvPr>
              <p14:cNvContentPartPr/>
              <p14:nvPr/>
            </p14:nvContentPartPr>
            <p14:xfrm>
              <a:off x="2735397" y="2579413"/>
              <a:ext cx="16212" cy="16212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1857412-2E23-1F87-D3A9-6B3120036F3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24797" y="1768813"/>
                <a:ext cx="1621200" cy="16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5D631A0-E886-2EB9-5EFF-BAFD91BC6C2B}"/>
                  </a:ext>
                </a:extLst>
              </p14:cNvPr>
              <p14:cNvContentPartPr/>
              <p14:nvPr/>
            </p14:nvContentPartPr>
            <p14:xfrm>
              <a:off x="5815063" y="4955216"/>
              <a:ext cx="16212" cy="16212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5D631A0-E886-2EB9-5EFF-BAFD91BC6C2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004463" y="4144616"/>
                <a:ext cx="1621200" cy="162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59287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e chart with different colored circles&#10;&#10;Description automatically generated">
            <a:extLst>
              <a:ext uri="{FF2B5EF4-FFF2-40B4-BE49-F238E27FC236}">
                <a16:creationId xmlns:a16="http://schemas.microsoft.com/office/drawing/2014/main" id="{72BA487A-FD39-4007-D479-3C60BA26429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6918" y="548141"/>
            <a:ext cx="8306468" cy="5907228"/>
          </a:xfrm>
        </p:spPr>
      </p:pic>
      <p:pic>
        <p:nvPicPr>
          <p:cNvPr id="3" name="Picture 2" descr="A red and yellow logo&#10;&#10;Description automatically generated">
            <a:extLst>
              <a:ext uri="{FF2B5EF4-FFF2-40B4-BE49-F238E27FC236}">
                <a16:creationId xmlns:a16="http://schemas.microsoft.com/office/drawing/2014/main" id="{E031CC9D-F7B6-710B-F8BC-7F50616824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8580" y="-95946"/>
            <a:ext cx="1896535" cy="189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436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and yellow logo&#10;&#10;Description automatically generated">
            <a:extLst>
              <a:ext uri="{FF2B5EF4-FFF2-40B4-BE49-F238E27FC236}">
                <a16:creationId xmlns:a16="http://schemas.microsoft.com/office/drawing/2014/main" id="{8F3285CA-6E5D-C302-6E61-1D5BAA19F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8580" y="-95946"/>
            <a:ext cx="1896535" cy="18929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39D5FA43-3612-5B74-9E23-2771F82B4C20}"/>
                  </a:ext>
                </a:extLst>
              </p14:cNvPr>
              <p14:cNvContentPartPr/>
              <p14:nvPr/>
            </p14:nvContentPartPr>
            <p14:xfrm>
              <a:off x="1305761" y="2837994"/>
              <a:ext cx="16212" cy="16212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39D5FA43-3612-5B74-9E23-2771F82B4C2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5161" y="2027394"/>
                <a:ext cx="1621200" cy="16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0B59601E-A987-78EF-F014-B0F9359C13A9}"/>
                  </a:ext>
                </a:extLst>
              </p14:cNvPr>
              <p14:cNvContentPartPr/>
              <p14:nvPr/>
            </p14:nvContentPartPr>
            <p14:xfrm>
              <a:off x="3511140" y="123686"/>
              <a:ext cx="16212" cy="16212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0B59601E-A987-78EF-F014-B0F9359C13A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00540" y="-686914"/>
                <a:ext cx="1621200" cy="16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32239BF1-0CA8-0569-23DB-32559B901C97}"/>
                  </a:ext>
                </a:extLst>
              </p14:cNvPr>
              <p14:cNvContentPartPr/>
              <p14:nvPr/>
            </p14:nvContentPartPr>
            <p14:xfrm>
              <a:off x="3995623" y="-92906"/>
              <a:ext cx="16212" cy="16212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32239BF1-0CA8-0569-23DB-32559B901C9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185023" y="-903506"/>
                <a:ext cx="1621200" cy="16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74A03E9-FEFF-3DFD-CC6D-3CBF4316403F}"/>
                  </a:ext>
                </a:extLst>
              </p14:cNvPr>
              <p14:cNvContentPartPr/>
              <p14:nvPr/>
            </p14:nvContentPartPr>
            <p14:xfrm>
              <a:off x="3075739" y="712855"/>
              <a:ext cx="16212" cy="16212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74A03E9-FEFF-3DFD-CC6D-3CBF4316403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65139" y="-97745"/>
                <a:ext cx="1621200" cy="16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86F087B-D466-1C19-C1EF-B82709084242}"/>
                  </a:ext>
                </a:extLst>
              </p14:cNvPr>
              <p14:cNvContentPartPr/>
              <p14:nvPr/>
            </p14:nvContentPartPr>
            <p14:xfrm>
              <a:off x="1309635" y="591082"/>
              <a:ext cx="13368" cy="13368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86F087B-D466-1C19-C1EF-B827090842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1235" y="-77318"/>
                <a:ext cx="1336800" cy="13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23B20E28-9F32-28DC-0997-EEAA571823D8}"/>
                  </a:ext>
                </a:extLst>
              </p14:cNvPr>
              <p14:cNvContentPartPr/>
              <p14:nvPr/>
            </p14:nvContentPartPr>
            <p14:xfrm>
              <a:off x="-1209110" y="98957"/>
              <a:ext cx="13368" cy="13368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23B20E28-9F32-28DC-0997-EEAA571823D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877510" y="-569443"/>
                <a:ext cx="1336800" cy="13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A481C91-7356-1C53-2577-EF8EF19FF8F4}"/>
                  </a:ext>
                </a:extLst>
              </p14:cNvPr>
              <p14:cNvContentPartPr/>
              <p14:nvPr/>
            </p14:nvContentPartPr>
            <p14:xfrm>
              <a:off x="575103" y="9347"/>
              <a:ext cx="13368" cy="13368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A481C91-7356-1C53-2577-EF8EF19FF8F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93297" y="-659053"/>
                <a:ext cx="1336800" cy="133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F59D2FF-5AFF-0049-B37B-53920FF2EFF0}"/>
                  </a:ext>
                </a:extLst>
              </p14:cNvPr>
              <p14:cNvContentPartPr/>
              <p14:nvPr/>
            </p14:nvContentPartPr>
            <p14:xfrm>
              <a:off x="-591395" y="843777"/>
              <a:ext cx="13368" cy="13368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F59D2FF-5AFF-0049-B37B-53920FF2EFF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-1259795" y="175377"/>
                <a:ext cx="1336800" cy="1336800"/>
              </a:xfrm>
              <a:prstGeom prst="rect">
                <a:avLst/>
              </a:prstGeom>
            </p:spPr>
          </p:pic>
        </mc:Fallback>
      </mc:AlternateContent>
      <p:pic>
        <p:nvPicPr>
          <p:cNvPr id="33" name="Picture 32" descr="A blue and white text on a blue background&#10;&#10;Description automatically generated">
            <a:extLst>
              <a:ext uri="{FF2B5EF4-FFF2-40B4-BE49-F238E27FC236}">
                <a16:creationId xmlns:a16="http://schemas.microsoft.com/office/drawing/2014/main" id="{3762EE02-1B19-80BC-EAE2-C6BC3A0CB79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7502" y="-165769"/>
            <a:ext cx="3357111" cy="71260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75D9369B-963F-5C3F-4852-18B4616CC129}"/>
                  </a:ext>
                </a:extLst>
              </p14:cNvPr>
              <p14:cNvContentPartPr/>
              <p14:nvPr/>
            </p14:nvContentPartPr>
            <p14:xfrm>
              <a:off x="3927406" y="541375"/>
              <a:ext cx="1167946" cy="789931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75D9369B-963F-5C3F-4852-18B4616CC12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09415" y="523381"/>
                <a:ext cx="1203567" cy="825559"/>
              </a:xfrm>
              <a:prstGeom prst="rect">
                <a:avLst/>
              </a:prstGeom>
            </p:spPr>
          </p:pic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C022F3BE-A351-41C1-9EB5-6EE8E740366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926381" y="359515"/>
            <a:ext cx="6681914" cy="6359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560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105FF46-A233-4BA6-9C80-E29FEC1BA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4281" y="-97695"/>
            <a:ext cx="9517580" cy="72738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5752FB1-858E-48F5-B626-40684751E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271" y="1539695"/>
            <a:ext cx="4016263" cy="1177254"/>
          </a:xfrm>
          <a:prstGeom prst="rect">
            <a:avLst/>
          </a:prstGeom>
        </p:spPr>
      </p:pic>
      <p:pic>
        <p:nvPicPr>
          <p:cNvPr id="4" name="Picture 3" descr="A red and yellow logo&#10;&#10;Description automatically generated">
            <a:extLst>
              <a:ext uri="{FF2B5EF4-FFF2-40B4-BE49-F238E27FC236}">
                <a16:creationId xmlns:a16="http://schemas.microsoft.com/office/drawing/2014/main" id="{6AF0F9BA-F3F9-C098-5B33-B0C190AE3F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8580" y="-95946"/>
            <a:ext cx="1896535" cy="1892926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AE04AB1-5FB6-A89D-44E1-5E456E8355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75829" y="6021421"/>
            <a:ext cx="1638300" cy="4572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8DFD3519-BC50-AF69-7C2A-1F757B0F3085}"/>
                  </a:ext>
                </a:extLst>
              </p14:cNvPr>
              <p14:cNvContentPartPr/>
              <p14:nvPr/>
            </p14:nvContentPartPr>
            <p14:xfrm>
              <a:off x="9049478" y="6555235"/>
              <a:ext cx="1656597" cy="522403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8DFD3519-BC50-AF69-7C2A-1F757B0F308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031483" y="6537246"/>
                <a:ext cx="1692227" cy="55802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6469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CF36EC73-D65D-4A13-AECF-AA6B546366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4331" y="177655"/>
            <a:ext cx="7156440" cy="6590336"/>
          </a:xfrm>
          <a:prstGeom prst="rect">
            <a:avLst/>
          </a:prstGeom>
        </p:spPr>
      </p:pic>
      <p:pic>
        <p:nvPicPr>
          <p:cNvPr id="2" name="Picture 1" descr="A red and yellow logo&#10;&#10;Description automatically generated">
            <a:extLst>
              <a:ext uri="{FF2B5EF4-FFF2-40B4-BE49-F238E27FC236}">
                <a16:creationId xmlns:a16="http://schemas.microsoft.com/office/drawing/2014/main" id="{9EB6257B-24E6-13BA-1B91-200B613B19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8580" y="-95946"/>
            <a:ext cx="1896535" cy="1892926"/>
          </a:xfrm>
          <a:prstGeom prst="rect">
            <a:avLst/>
          </a:prstGeom>
        </p:spPr>
      </p:pic>
      <p:pic>
        <p:nvPicPr>
          <p:cNvPr id="3" name="Picture 2" descr="A street with a mural on the side of a building&#10;&#10;Description automatically generated">
            <a:extLst>
              <a:ext uri="{FF2B5EF4-FFF2-40B4-BE49-F238E27FC236}">
                <a16:creationId xmlns:a16="http://schemas.microsoft.com/office/drawing/2014/main" id="{C319800F-5396-3938-7AA1-8ECD160895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0297" y="-314037"/>
            <a:ext cx="3168654" cy="7309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3695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33D8CCCF-C447-4655-A764-4679540872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4545" y="1193916"/>
            <a:ext cx="5523853" cy="439974"/>
          </a:xfrm>
        </p:spPr>
      </p:pic>
      <p:pic>
        <p:nvPicPr>
          <p:cNvPr id="2" name="Picture 1" descr="Two women standing next to each other&#10;&#10;Description automatically generated">
            <a:extLst>
              <a:ext uri="{FF2B5EF4-FFF2-40B4-BE49-F238E27FC236}">
                <a16:creationId xmlns:a16="http://schemas.microsoft.com/office/drawing/2014/main" id="{EF9C637A-93AE-4477-B3A9-1C97D592BD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45925" y="1540"/>
            <a:ext cx="3447488" cy="7208981"/>
          </a:xfrm>
          <a:prstGeom prst="rect">
            <a:avLst/>
          </a:prstGeom>
        </p:spPr>
      </p:pic>
      <p:pic>
        <p:nvPicPr>
          <p:cNvPr id="3" name="Picture 2" descr="A pie chart with numbers and a few words&#10;&#10;Description automatically generated">
            <a:extLst>
              <a:ext uri="{FF2B5EF4-FFF2-40B4-BE49-F238E27FC236}">
                <a16:creationId xmlns:a16="http://schemas.microsoft.com/office/drawing/2014/main" id="{3ED24266-7A8D-42BB-30FF-6B2E17BAF8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0918" y="1715163"/>
            <a:ext cx="8415866" cy="4705371"/>
          </a:xfrm>
          <a:prstGeom prst="rect">
            <a:avLst/>
          </a:prstGeom>
        </p:spPr>
      </p:pic>
      <p:pic>
        <p:nvPicPr>
          <p:cNvPr id="5" name="Picture 4" descr="A red and yellow logo&#10;&#10;Description automatically generated">
            <a:extLst>
              <a:ext uri="{FF2B5EF4-FFF2-40B4-BE49-F238E27FC236}">
                <a16:creationId xmlns:a16="http://schemas.microsoft.com/office/drawing/2014/main" id="{7F5595E6-499A-8868-34E4-3252D860F7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58580" y="-95946"/>
            <a:ext cx="1896535" cy="189292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50EC2C4-C945-6754-51C0-32E5832CCB02}"/>
                  </a:ext>
                </a:extLst>
              </p14:cNvPr>
              <p14:cNvContentPartPr/>
              <p14:nvPr/>
            </p14:nvContentPartPr>
            <p14:xfrm>
              <a:off x="6418355" y="3441539"/>
              <a:ext cx="16212" cy="16212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50EC2C4-C945-6754-51C0-32E5832CCB0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607755" y="2630939"/>
                <a:ext cx="1621200" cy="16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9A8B7F5-614B-BAC4-64DA-6AFD13A9BC25}"/>
                  </a:ext>
                </a:extLst>
              </p14:cNvPr>
              <p14:cNvContentPartPr/>
              <p14:nvPr/>
            </p14:nvContentPartPr>
            <p14:xfrm>
              <a:off x="8324115" y="4440144"/>
              <a:ext cx="16212" cy="16212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9A8B7F5-614B-BAC4-64DA-6AFD13A9BC2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13515" y="3629544"/>
                <a:ext cx="1621200" cy="162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51440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6BFFBE5-D407-4B43-9FBA-709677FB99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22564" y="1596338"/>
            <a:ext cx="7814701" cy="3669925"/>
          </a:xfrm>
        </p:spPr>
      </p:pic>
      <p:pic>
        <p:nvPicPr>
          <p:cNvPr id="2" name="Picture 1" descr="A collage of posters&#10;&#10;Description automatically generated">
            <a:extLst>
              <a:ext uri="{FF2B5EF4-FFF2-40B4-BE49-F238E27FC236}">
                <a16:creationId xmlns:a16="http://schemas.microsoft.com/office/drawing/2014/main" id="{28661AF4-D172-766B-D92F-BD4FCF499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4954" y="-60036"/>
            <a:ext cx="3254876" cy="6931890"/>
          </a:xfrm>
          <a:prstGeom prst="rect">
            <a:avLst/>
          </a:prstGeom>
        </p:spPr>
      </p:pic>
      <p:pic>
        <p:nvPicPr>
          <p:cNvPr id="4" name="Picture 3" descr="A red and yellow logo&#10;&#10;Description automatically generated">
            <a:extLst>
              <a:ext uri="{FF2B5EF4-FFF2-40B4-BE49-F238E27FC236}">
                <a16:creationId xmlns:a16="http://schemas.microsoft.com/office/drawing/2014/main" id="{155DB21C-8792-6EE7-6EED-07F21E3DC1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8580" y="-95946"/>
            <a:ext cx="1896535" cy="189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555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e chart with text below&#10;&#10;Description automatically generated">
            <a:extLst>
              <a:ext uri="{FF2B5EF4-FFF2-40B4-BE49-F238E27FC236}">
                <a16:creationId xmlns:a16="http://schemas.microsoft.com/office/drawing/2014/main" id="{3459E24F-3B14-8F75-C0BB-A23571296E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886" y="671117"/>
            <a:ext cx="10286229" cy="5515767"/>
          </a:xfrm>
          <a:prstGeom prst="rect">
            <a:avLst/>
          </a:prstGeom>
        </p:spPr>
      </p:pic>
      <p:pic>
        <p:nvPicPr>
          <p:cNvPr id="3" name="Picture 2" descr="A red and yellow logo&#10;&#10;Description automatically generated">
            <a:extLst>
              <a:ext uri="{FF2B5EF4-FFF2-40B4-BE49-F238E27FC236}">
                <a16:creationId xmlns:a16="http://schemas.microsoft.com/office/drawing/2014/main" id="{3DED7935-DCD3-2B4A-6718-B2B77CFA19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8580" y="-95946"/>
            <a:ext cx="1896535" cy="189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413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493331E-49E5-49AC-85CC-7FA533F4E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8367" y="1261085"/>
            <a:ext cx="9506286" cy="4908095"/>
          </a:xfrm>
        </p:spPr>
      </p:pic>
      <p:pic>
        <p:nvPicPr>
          <p:cNvPr id="3" name="Picture 2" descr="A red and yellow logo&#10;&#10;Description automatically generated">
            <a:extLst>
              <a:ext uri="{FF2B5EF4-FFF2-40B4-BE49-F238E27FC236}">
                <a16:creationId xmlns:a16="http://schemas.microsoft.com/office/drawing/2014/main" id="{D73A5CFA-184F-A7D2-0E1C-32D3E6FD8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8580" y="-95946"/>
            <a:ext cx="1896535" cy="189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4729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A pie chart with text on it&#10;&#10;Description automatically generated">
            <a:extLst>
              <a:ext uri="{FF2B5EF4-FFF2-40B4-BE49-F238E27FC236}">
                <a16:creationId xmlns:a16="http://schemas.microsoft.com/office/drawing/2014/main" id="{7441FB7D-6ADD-051E-FE0C-DE2CF1FA08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6076" y="654498"/>
            <a:ext cx="7041359" cy="5778151"/>
          </a:xfrm>
        </p:spPr>
      </p:pic>
      <p:pic>
        <p:nvPicPr>
          <p:cNvPr id="3" name="Picture 2" descr="A red and yellow logo&#10;&#10;Description automatically generated">
            <a:extLst>
              <a:ext uri="{FF2B5EF4-FFF2-40B4-BE49-F238E27FC236}">
                <a16:creationId xmlns:a16="http://schemas.microsoft.com/office/drawing/2014/main" id="{09EED21C-3DF5-87CB-5140-E444B0FDD6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58580" y="-95946"/>
            <a:ext cx="1896535" cy="189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783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A61CE99A5641428BB1EB9A9501D1F2" ma:contentTypeVersion="17" ma:contentTypeDescription="Create a new document." ma:contentTypeScope="" ma:versionID="1f7d37779a2edd036f06191e7e2d2990">
  <xsd:schema xmlns:xsd="http://www.w3.org/2001/XMLSchema" xmlns:xs="http://www.w3.org/2001/XMLSchema" xmlns:p="http://schemas.microsoft.com/office/2006/metadata/properties" xmlns:ns2="eb77be9c-1a0a-4327-a5db-1e996c4e02c2" xmlns:ns3="65c4db17-f985-465a-bedb-8343fe9111ce" targetNamespace="http://schemas.microsoft.com/office/2006/metadata/properties" ma:root="true" ma:fieldsID="95218cf0728e821a41732fcaaa15f640" ns2:_="" ns3:_="">
    <xsd:import namespace="eb77be9c-1a0a-4327-a5db-1e996c4e02c2"/>
    <xsd:import namespace="65c4db17-f985-465a-bedb-8343fe9111c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7be9c-1a0a-4327-a5db-1e996c4e02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8b09db4-4a85-424d-a787-44dc9cb2e84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c4db17-f985-465a-bedb-8343fe9111c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3af2299-e2b8-48d0-896a-398070dde429}" ma:internalName="TaxCatchAll" ma:showField="CatchAllData" ma:web="65c4db17-f985-465a-bedb-8343fe9111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b77be9c-1a0a-4327-a5db-1e996c4e02c2">
      <Terms xmlns="http://schemas.microsoft.com/office/infopath/2007/PartnerControls"/>
    </lcf76f155ced4ddcb4097134ff3c332f>
    <TaxCatchAll xmlns="65c4db17-f985-465a-bedb-8343fe9111ce" xsi:nil="true"/>
  </documentManagement>
</p:properties>
</file>

<file path=customXml/itemProps1.xml><?xml version="1.0" encoding="utf-8"?>
<ds:datastoreItem xmlns:ds="http://schemas.openxmlformats.org/officeDocument/2006/customXml" ds:itemID="{B7ED6896-F30A-47D1-B310-4E9610098044}">
  <ds:schemaRefs>
    <ds:schemaRef ds:uri="65c4db17-f985-465a-bedb-8343fe9111ce"/>
    <ds:schemaRef ds:uri="eb77be9c-1a0a-4327-a5db-1e996c4e02c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CB6BE8E-E5D1-4058-BC21-F867A7ACCAE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292338-6E30-4375-A745-6A88111F7E8A}">
  <ds:schemaRefs>
    <ds:schemaRef ds:uri="65c4db17-f985-465a-bedb-8343fe9111ce"/>
    <ds:schemaRef ds:uri="eb77be9c-1a0a-4327-a5db-1e996c4e02c2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 Crosby</dc:creator>
  <cp:lastModifiedBy>Jenny Hadgraft</cp:lastModifiedBy>
  <cp:revision>2</cp:revision>
  <dcterms:created xsi:type="dcterms:W3CDTF">2023-10-02T09:47:46Z</dcterms:created>
  <dcterms:modified xsi:type="dcterms:W3CDTF">2023-10-16T12:50:45Z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0x010100E6A61CE99A5641428BB1EB9A9501D1F2</vt:lpwstr>
  </property>
  <property fmtid="{D5CDD505-2E9C-101B-9397-08002B2CF9AE}" pid="3" name="MediaServiceImageTags">
    <vt:lpwstr/>
  </property>
</Properties>
</file>